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772400" cy="10680700"/>
  <p:notesSz cx="77724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311017"/>
            <a:ext cx="6611937" cy="2242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981192"/>
            <a:ext cx="5445124" cy="2670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937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6056" y="2456561"/>
            <a:ext cx="3383756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27227"/>
            <a:ext cx="7000874" cy="170891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56561"/>
            <a:ext cx="7000874" cy="7049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4775" y="9933051"/>
            <a:ext cx="2489199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937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600700" y="9933051"/>
            <a:ext cx="1789112" cy="534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8495" cy="1068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2018-11-11T08:57:08Z</dcterms:created>
  <dcterms:modified xsi:type="dcterms:W3CDTF">2018-11-11T08:57:08Z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2014-09-19T00:00:00Z</vt:filetime>
  </property>
  <property fmtid="{D5CDD505-2E9C-101B-9397-08002B2CF9AE}" pid="3" name="LastSaved">
    <vt:filetime>2018-11-11T00:00:00Z</vt:filetime>
  </property>
</Properties>
</file>